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71" r:id="rId4"/>
    <p:sldId id="27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4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579B-92BA-441E-824B-AEC3EEF5E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94D81-68CB-4AFE-9535-647C789C3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F25E4-55B5-42E1-9ABC-7F93A886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3222E-074A-42F1-A99D-5A190A74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6E468-2679-42EE-840B-98692AD8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17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9E27-5F3D-4FFE-B782-42162E73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B22CF-F971-4717-99B6-4D56DD7FB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031C0-2545-4E5B-9B94-C4711B75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3C2ED-32A4-493F-A712-DE860F442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88E1A-B053-4109-AAE2-F67A34BC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91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1D573-E1EB-49CA-915A-D84E738F31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F3585-D9A7-45A6-A760-CC18EB473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304A-84D2-42A3-BB2C-2803F513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10626-1FC7-4C5E-AB05-CB053B1B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FADD4-B357-417D-A7D2-6DC33F0C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52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E5A1-FD90-492A-ADB5-43DC373D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95E4E-66CF-4320-81B2-F1802AB96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7347-2EE5-4A53-B5D0-97E6A159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F7515-80E6-4E81-A439-C6310842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F07E9-6540-4E52-B0FF-8BDE91AE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19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6CED-2864-4F06-A3B6-8090ADB0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A7CC7-CA7C-49EA-A4F4-6B20F1E3D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6BB5D-0513-4482-8414-5A643D10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B7CC4-A2A0-4FD3-B8F2-B065E41F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672D1-D54D-42BC-9359-699BE296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0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AC38-FD65-42F6-BA9D-4CAA59F8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AD696-62CF-473B-8A45-DBC049414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2EF04-3A29-4662-B60C-9B145EEA4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546E0-76CA-4D26-BC31-9D22A3DD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2C03D-555F-4186-847D-B7086FF9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5F581-524F-4294-9E8C-30BAB0F1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20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353F-B0B7-45EE-8009-72170BA3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A81CB-E44D-4357-AFC1-3793285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FE588-07BE-45F9-93FB-CD8C0CFA3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F6776-B59A-4ACE-A81B-69892C2E9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95BF5-3659-4942-A86F-038116A79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C1D94A-1513-486B-83C7-0302774A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C93D49-FC2A-492F-AD3D-8CE23683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417F11-3135-4C4A-8B5F-04A96411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01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2AD7-1740-45DD-9A93-A52B621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BE312-4D21-4C08-BFA6-CAA19736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CE019-B21A-424E-90F4-D82E1427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99377-8456-4AFA-BF40-CC7B2F8D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5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187EE-8A1D-4116-983C-87659AF0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E0134-54A9-48F5-B707-C9A53A2C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B126F-39CE-4381-8EBC-DD8FE7D1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76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FC77-ACA4-4B88-955C-99CDA513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90D2-5C08-4B39-8B04-EC09BF68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03AC9-7734-4193-80F9-5C6F7A122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B29C7-8EFF-4BC0-8173-7CFA30C46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AF645-1C92-4E8C-84F9-E309F33B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0BA24-9037-498A-99CD-1D431790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84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8C58-6071-452F-B19D-FCEDEECE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938B74-4425-4C79-BDE3-E48FF8797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97905-4261-41CC-8A41-B325B40D7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C6493-F87F-4CE0-BAAF-4248DF5A2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40D0E-EC8C-4C63-A665-2495869C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8A4CB-21A9-47E9-B52B-7E774F36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44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F1F4B-C993-4F8D-99B2-CEA8FF47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632F0-5FEC-468B-8E06-471FFF6CA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DF1A9-B914-4689-90D5-C46175EB4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A96A1-1CFB-4B3A-B429-984BCBB1EC8F}" type="datetimeFigureOut">
              <a:rPr lang="en-IN" smtClean="0"/>
              <a:t>29-01-2019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5F21B-D87E-46E9-BBFD-7759E8C1C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156E5-3090-4ADA-8B0A-4DEA89252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5D979-62D1-4FCF-B55A-8326B4989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18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A1E956-8EB9-443C-8B8C-31FA6F9F0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21" y="770021"/>
            <a:ext cx="10583779" cy="5406942"/>
          </a:xfrm>
        </p:spPr>
        <p:txBody>
          <a:bodyPr/>
          <a:lstStyle/>
          <a:p>
            <a:pPr marL="0" indent="0" algn="ctr">
              <a:buNone/>
            </a:pPr>
            <a:r>
              <a:rPr lang="en-IN" sz="4800" dirty="0">
                <a:solidFill>
                  <a:srgbClr val="FF0000"/>
                </a:solidFill>
              </a:rPr>
              <a:t>What is Geolocation?</a:t>
            </a:r>
          </a:p>
          <a:p>
            <a:pPr marL="0" indent="0">
              <a:buNone/>
            </a:pPr>
            <a:r>
              <a:rPr lang="en-US" dirty="0"/>
              <a:t>The HTML Geolocation API is used to locate a user's position.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IN" dirty="0">
                <a:solidFill>
                  <a:srgbClr val="FF0000"/>
                </a:solidFill>
              </a:rPr>
              <a:t>Locate the User's Position</a:t>
            </a:r>
          </a:p>
          <a:p>
            <a:r>
              <a:rPr lang="en-US" dirty="0"/>
              <a:t>The HTML Geolocation API is used to get the geographical position of a user.</a:t>
            </a:r>
          </a:p>
          <a:p>
            <a:r>
              <a:rPr lang="en-US" dirty="0"/>
              <a:t>Since this can compromise privacy, the position is not available unless the user approves it.</a:t>
            </a:r>
          </a:p>
          <a:p>
            <a:r>
              <a:rPr lang="en-US" dirty="0"/>
              <a:t>Geolocation is most accurate for devices with GPS, like smartphone.</a:t>
            </a:r>
            <a:endParaRPr lang="en-IN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0280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DEAE0E9-E502-4379-AF23-874916FF7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8" y="643467"/>
            <a:ext cx="99929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0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493142E-87CC-4177-99CC-F3C2165F2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93019"/>
            <a:ext cx="10905066" cy="20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8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C8E2E-9C4B-4A15-950B-50F69D49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0" b="20213"/>
          <a:stretch/>
        </p:blipFill>
        <p:spPr>
          <a:xfrm>
            <a:off x="1143904" y="643467"/>
            <a:ext cx="99041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9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1759668-0402-41B3-AB04-4F759F442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480" y="643467"/>
            <a:ext cx="781904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7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2ECEC50-7412-4F37-B819-749B406A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006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7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E4E87F9-2A58-41AC-919A-8FCCA66BB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089" y="643467"/>
            <a:ext cx="76578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9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1C5015F-DC6C-44C6-8E2A-670C54899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201" y="643467"/>
            <a:ext cx="763159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4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9AB64C-4921-4040-8CA7-45DF468F3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897"/>
            <a:ext cx="10515600" cy="5418206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IN" sz="4400" dirty="0">
                <a:solidFill>
                  <a:srgbClr val="FF0000"/>
                </a:solidFill>
              </a:rPr>
              <a:t>Using HTML Geolocation</a:t>
            </a:r>
          </a:p>
          <a:p>
            <a:pPr marL="0" indent="0">
              <a:buNone/>
            </a:pPr>
            <a:r>
              <a:rPr lang="en-IN" sz="2600" dirty="0" err="1">
                <a:solidFill>
                  <a:schemeClr val="accent1">
                    <a:lumMod val="75000"/>
                  </a:schemeClr>
                </a:solidFill>
              </a:rPr>
              <a:t>getCurrentPosition</a:t>
            </a:r>
            <a:r>
              <a:rPr lang="en-IN" sz="2600" dirty="0">
                <a:solidFill>
                  <a:schemeClr val="accent1">
                    <a:lumMod val="75000"/>
                  </a:schemeClr>
                </a:solidFill>
              </a:rPr>
              <a:t>()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This method is used to return the user's position.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IN" sz="2600" dirty="0">
                <a:solidFill>
                  <a:schemeClr val="accent1">
                    <a:lumMod val="75000"/>
                  </a:schemeClr>
                </a:solidFill>
              </a:rPr>
              <a:t>Handling Errors and Rejections</a:t>
            </a:r>
          </a:p>
          <a:p>
            <a:pPr marL="0" indent="0">
              <a:buNone/>
            </a:pPr>
            <a:r>
              <a:rPr lang="en-US" sz="2600" dirty="0"/>
              <a:t>The second parameter of the </a:t>
            </a:r>
            <a:r>
              <a:rPr lang="en-IN" sz="2600" dirty="0" err="1"/>
              <a:t>getCurrentPosition</a:t>
            </a:r>
            <a:r>
              <a:rPr lang="en-IN" sz="2600" dirty="0"/>
              <a:t>()</a:t>
            </a:r>
            <a:r>
              <a:rPr lang="en-US" sz="2600" dirty="0"/>
              <a:t> method is used to handle errors. It specifies a function to run if it fails to get the user's location.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IN" sz="2000" dirty="0"/>
              <a:t>function showError(error) {</a:t>
            </a:r>
            <a:br>
              <a:rPr lang="en-IN" sz="2000" dirty="0"/>
            </a:br>
            <a:r>
              <a:rPr lang="en-IN" sz="2000" dirty="0"/>
              <a:t>  switch(</a:t>
            </a:r>
            <a:r>
              <a:rPr lang="en-IN" sz="2000" dirty="0" err="1"/>
              <a:t>error.code</a:t>
            </a:r>
            <a:r>
              <a:rPr lang="en-IN" sz="2000" dirty="0"/>
              <a:t>) {</a:t>
            </a:r>
            <a:br>
              <a:rPr lang="en-IN" sz="2000" dirty="0"/>
            </a:br>
            <a:r>
              <a:rPr lang="en-IN" sz="2000" dirty="0"/>
              <a:t>    case </a:t>
            </a:r>
            <a:r>
              <a:rPr lang="en-IN" sz="2000" dirty="0" err="1"/>
              <a:t>error.PERMISSION_DENIED</a:t>
            </a:r>
            <a:r>
              <a:rPr lang="en-IN" sz="2000" dirty="0"/>
              <a:t>:</a:t>
            </a:r>
            <a:br>
              <a:rPr lang="en-IN" sz="2000" dirty="0"/>
            </a:br>
            <a:r>
              <a:rPr lang="en-IN" sz="2000" dirty="0"/>
              <a:t>      x.innerHTML = "User denied the request for Geolocation."</a:t>
            </a:r>
            <a:br>
              <a:rPr lang="en-IN" sz="2000" dirty="0"/>
            </a:br>
            <a:r>
              <a:rPr lang="en-IN" sz="2000" dirty="0"/>
              <a:t>      break;</a:t>
            </a:r>
            <a:br>
              <a:rPr lang="en-IN" sz="2000" dirty="0"/>
            </a:br>
            <a:r>
              <a:rPr lang="en-IN" sz="2000" dirty="0"/>
              <a:t>    case </a:t>
            </a:r>
            <a:r>
              <a:rPr lang="en-IN" sz="2000" dirty="0" err="1"/>
              <a:t>error.POSITION_UNAVAILABLE</a:t>
            </a:r>
            <a:r>
              <a:rPr lang="en-IN" sz="2000" dirty="0"/>
              <a:t>:</a:t>
            </a:r>
            <a:br>
              <a:rPr lang="en-IN" sz="2000" dirty="0"/>
            </a:br>
            <a:r>
              <a:rPr lang="en-IN" sz="2000" dirty="0"/>
              <a:t>      x.innerHTML = "Location information is unavailable."</a:t>
            </a:r>
            <a:br>
              <a:rPr lang="en-IN" sz="2000" dirty="0"/>
            </a:br>
            <a:r>
              <a:rPr lang="en-IN" sz="2000" dirty="0"/>
              <a:t>      break;</a:t>
            </a:r>
            <a:br>
              <a:rPr lang="en-IN" sz="2000" dirty="0"/>
            </a:br>
            <a:r>
              <a:rPr lang="en-IN" sz="2000" dirty="0"/>
              <a:t>    case </a:t>
            </a:r>
            <a:r>
              <a:rPr lang="en-IN" sz="2000" dirty="0" err="1"/>
              <a:t>error.TIMEOUT</a:t>
            </a:r>
            <a:r>
              <a:rPr lang="en-IN" sz="2000" dirty="0"/>
              <a:t>:</a:t>
            </a:r>
            <a:br>
              <a:rPr lang="en-IN" sz="2000" dirty="0"/>
            </a:br>
            <a:r>
              <a:rPr lang="en-IN" sz="2000" dirty="0"/>
              <a:t>      x.innerHTML = "The request to get user location timed out."</a:t>
            </a:r>
            <a:br>
              <a:rPr lang="en-IN" sz="2000" dirty="0"/>
            </a:br>
            <a:r>
              <a:rPr lang="en-IN" sz="2000" dirty="0"/>
              <a:t>      break;</a:t>
            </a:r>
            <a:br>
              <a:rPr lang="en-IN" sz="2000" dirty="0"/>
            </a:br>
            <a:r>
              <a:rPr lang="en-IN" sz="2000" dirty="0"/>
              <a:t>    case </a:t>
            </a:r>
            <a:r>
              <a:rPr lang="en-IN" sz="2000" dirty="0" err="1"/>
              <a:t>error.UNKNOWN_ERROR</a:t>
            </a:r>
            <a:r>
              <a:rPr lang="en-IN" sz="2000" dirty="0"/>
              <a:t>:</a:t>
            </a:r>
            <a:br>
              <a:rPr lang="en-IN" sz="2000" dirty="0"/>
            </a:br>
            <a:r>
              <a:rPr lang="en-IN" sz="2000" dirty="0"/>
              <a:t>      </a:t>
            </a:r>
            <a:r>
              <a:rPr lang="en-IN" sz="2000" dirty="0" err="1"/>
              <a:t>x.innerHTML</a:t>
            </a:r>
            <a:r>
              <a:rPr lang="en-IN" sz="2000" dirty="0"/>
              <a:t> = "An unknown error occurred."</a:t>
            </a:r>
            <a:br>
              <a:rPr lang="en-IN" sz="2000" dirty="0"/>
            </a:br>
            <a:r>
              <a:rPr lang="en-IN" sz="2000" dirty="0"/>
              <a:t>      break;</a:t>
            </a:r>
            <a:br>
              <a:rPr lang="en-IN" sz="2000" dirty="0"/>
            </a:br>
            <a:r>
              <a:rPr lang="en-IN" sz="2000" dirty="0"/>
              <a:t>  }</a:t>
            </a:r>
            <a:br>
              <a:rPr lang="en-IN" sz="2000" dirty="0"/>
            </a:br>
            <a:r>
              <a:rPr lang="en-IN" sz="20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356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9AB64C-4921-4040-8CA7-45DF468F3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757"/>
            <a:ext cx="10515600" cy="54182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400" dirty="0">
                <a:solidFill>
                  <a:srgbClr val="FF0000"/>
                </a:solidFill>
              </a:rPr>
              <a:t>Cont. Geolocation</a:t>
            </a:r>
          </a:p>
          <a:p>
            <a:pPr marL="0" indent="0">
              <a:buNone/>
            </a:pPr>
            <a:r>
              <a:rPr lang="en-US" sz="3600" dirty="0"/>
              <a:t>Geolocation is also very useful for location-specific information, like:</a:t>
            </a:r>
          </a:p>
          <a:p>
            <a:r>
              <a:rPr lang="en-US" sz="3600" dirty="0"/>
              <a:t>Up-to-date local information</a:t>
            </a:r>
          </a:p>
          <a:p>
            <a:r>
              <a:rPr lang="en-US" sz="3600" dirty="0"/>
              <a:t>Showing Points-of-interest near the user</a:t>
            </a:r>
          </a:p>
          <a:p>
            <a:r>
              <a:rPr lang="en-US" sz="3600" dirty="0"/>
              <a:t>Turn-by-turn navigation (GPS)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9AB64C-4921-4040-8CA7-45DF468F3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757"/>
            <a:ext cx="10515600" cy="54182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</a:rPr>
              <a:t>Geolocation Object - Other interesting Methods</a:t>
            </a:r>
          </a:p>
          <a:p>
            <a:pPr marL="0" indent="0">
              <a:buNone/>
            </a:pPr>
            <a:r>
              <a:rPr lang="en-IN" sz="4000" dirty="0" err="1">
                <a:solidFill>
                  <a:schemeClr val="accent1">
                    <a:lumMod val="75000"/>
                  </a:schemeClr>
                </a:solidFill>
              </a:rPr>
              <a:t>watchPosition</a:t>
            </a:r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  <a:p>
            <a:pPr marL="0" indent="0">
              <a:buNone/>
            </a:pPr>
            <a:r>
              <a:rPr lang="en-US" sz="4000" dirty="0"/>
              <a:t>Returns the current position of the user and continues to return updated position as the user moves (like the GPS in a car).</a:t>
            </a:r>
          </a:p>
          <a:p>
            <a:pPr marL="0" indent="0">
              <a:buNone/>
            </a:pPr>
            <a:r>
              <a:rPr lang="en-IN" sz="4000" dirty="0" err="1">
                <a:solidFill>
                  <a:schemeClr val="accent1">
                    <a:lumMod val="75000"/>
                  </a:schemeClr>
                </a:solidFill>
              </a:rPr>
              <a:t>clearWatch</a:t>
            </a:r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(): </a:t>
            </a:r>
          </a:p>
          <a:p>
            <a:pPr marL="0" indent="0">
              <a:buNone/>
            </a:pPr>
            <a:r>
              <a:rPr lang="en-IN" sz="4000" dirty="0"/>
              <a:t>Stops the </a:t>
            </a:r>
            <a:r>
              <a:rPr lang="en-IN" sz="4000" dirty="0" err="1"/>
              <a:t>watchPosition</a:t>
            </a:r>
            <a:r>
              <a:rPr lang="en-IN" sz="4000" dirty="0"/>
              <a:t>() method.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05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E654BCB-3B71-4E80-B9B3-CA9808139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28" y="643467"/>
            <a:ext cx="819274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7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879B2FC-28CF-4EFF-B78F-AFDB31026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78" y="643467"/>
            <a:ext cx="94026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4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371F9F6-57F3-4AF0-8681-2DE59625F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440" y="643467"/>
            <a:ext cx="75031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9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D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F4B014B-57EF-48DA-9D6D-2458AF0F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904" y="643467"/>
            <a:ext cx="88781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5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14F2E0C-41F9-4CA5-B0BE-E9978AB05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528" y="643467"/>
            <a:ext cx="81329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7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181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Himanshi Gulati</dc:creator>
  <cp:lastModifiedBy>Himanshi Gulati</cp:lastModifiedBy>
  <cp:revision>4</cp:revision>
  <dcterms:created xsi:type="dcterms:W3CDTF">2019-01-29T14:30:28Z</dcterms:created>
  <dcterms:modified xsi:type="dcterms:W3CDTF">2019-01-29T14:49:54Z</dcterms:modified>
</cp:coreProperties>
</file>